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D5EA"/>
    <a:srgbClr val="E9EB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4660"/>
  </p:normalViewPr>
  <p:slideViewPr>
    <p:cSldViewPr snapToGrid="0">
      <p:cViewPr varScale="1">
        <p:scale>
          <a:sx n="85" d="100"/>
          <a:sy n="85" d="100"/>
        </p:scale>
        <p:origin x="13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E7AE4B-6901-4D74-9A2E-3894BAB1F6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F7C3C54-2BBF-4927-8873-6B9CC32FE3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A055C02-982E-427F-B6C9-26AB7C9D0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8675-C429-4822-8C26-61E782BE4D6A}" type="datetimeFigureOut">
              <a:rPr lang="fr-FR" smtClean="0"/>
              <a:t>30/04/2018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7889421-80CB-4636-9F83-7C85BC62F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FE41404-6496-4887-9D63-3215FC9BF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CFCAB-E647-4E8A-9DB5-382B28D7BB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8762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5E113DA-62A8-48F3-B397-2484AF656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B773623-2A6C-499C-83FF-8AA9F47DC0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9ADE05D-203C-4789-AA8D-E46F2EE93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8675-C429-4822-8C26-61E782BE4D6A}" type="datetimeFigureOut">
              <a:rPr lang="fr-FR" smtClean="0"/>
              <a:t>30/04/2018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7F3BAE9-918A-443D-B223-408F96404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FFE41DA-0A6D-4100-BDF6-A16EA33B9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CFCAB-E647-4E8A-9DB5-382B28D7BB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9576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B5BD6F1-C90F-4AB4-8DD9-FBB3C7B866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EB67F43-08D3-4717-A13C-1C6D03110E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72F86A4-C95C-4F88-9480-324AD62C5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8675-C429-4822-8C26-61E782BE4D6A}" type="datetimeFigureOut">
              <a:rPr lang="fr-FR" smtClean="0"/>
              <a:t>30/04/2018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C107019-1B85-4606-AB67-356307367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776930F-5284-4BA8-B4D1-A5CA437BC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CFCAB-E647-4E8A-9DB5-382B28D7BB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4731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9B7324-FDD4-4F9D-A5B3-08EF8AE78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AD2365-7871-4989-A1C1-056836032F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1508A17-A871-4759-B550-7BCB14C8C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8675-C429-4822-8C26-61E782BE4D6A}" type="datetimeFigureOut">
              <a:rPr lang="fr-FR" smtClean="0"/>
              <a:t>30/04/2018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2B08D9E-5225-4D90-9C7B-DBF845DFC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124D8ED-47F5-41C4-B4F9-0175FB3D3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CFCAB-E647-4E8A-9DB5-382B28D7BB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7013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F29EE6-B3FF-4E54-BE44-DCCC86369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CDCB7B9-CC25-4F84-8A99-8B48655BC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6B19078-957F-4458-BDDB-AA4516013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8675-C429-4822-8C26-61E782BE4D6A}" type="datetimeFigureOut">
              <a:rPr lang="fr-FR" smtClean="0"/>
              <a:t>30/04/2018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7437C3E-A8E8-4BC7-91FA-B64CC79E4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F53239E-2C92-474B-9024-FC839E689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CFCAB-E647-4E8A-9DB5-382B28D7BB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8086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E82BE2-18C2-4AD2-BC60-779CACA7F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53AD2DF-CB8B-4DD6-B99A-F21CAC98D6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F930502-E5F1-4C8D-9D86-FC78D0C345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EE4CF94-1382-4BFC-B5AD-EBD65EC7C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8675-C429-4822-8C26-61E782BE4D6A}" type="datetimeFigureOut">
              <a:rPr lang="fr-FR" smtClean="0"/>
              <a:t>30/04/2018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9441893-E382-4DA6-97F9-394067106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AEA00D4-F905-49D7-865B-AE97BDEC0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CFCAB-E647-4E8A-9DB5-382B28D7BB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2707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0CF3BE-B66B-4DE8-8240-4AB0014F6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C1E5C49-D933-4DD3-9386-D514620E80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E9F7188-378C-4BE7-849D-B23FD46970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87F4175-F43E-4F48-A3D7-7E314AD758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029598B-9DBB-47EF-B5DD-3573807255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96FF350-C3ED-478D-9596-FFF2C65F4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8675-C429-4822-8C26-61E782BE4D6A}" type="datetimeFigureOut">
              <a:rPr lang="fr-FR" smtClean="0"/>
              <a:t>30/04/2018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C84C9F4-66E3-4125-BA70-45DD1C063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61DA7AF-D6E3-4EDD-9549-71D2B8261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CFCAB-E647-4E8A-9DB5-382B28D7BB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7011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BBCB05-271E-413A-89E3-4F7593A11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86C0C0C-5585-41C7-91D2-5FC0CCC96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8675-C429-4822-8C26-61E782BE4D6A}" type="datetimeFigureOut">
              <a:rPr lang="fr-FR" smtClean="0"/>
              <a:t>30/04/2018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E1B60AD-68D8-4A48-BB9D-63597953B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05A1DC7-1F74-447E-ADBD-DEB9F09E2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CFCAB-E647-4E8A-9DB5-382B28D7BB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4823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A615850-336E-42D3-9D6A-F79D8B023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8675-C429-4822-8C26-61E782BE4D6A}" type="datetimeFigureOut">
              <a:rPr lang="fr-FR" smtClean="0"/>
              <a:t>30/04/2018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FAA05B7-3F97-4224-B622-11FA0392B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6777CF5-8CC7-438A-BBAC-6D700A90F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CFCAB-E647-4E8A-9DB5-382B28D7BB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3808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EA53A6-4B3B-4FA5-BBF5-D04E9EB0B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C438E70-979F-4A30-88B5-A642B282C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22A444C-EF2A-4787-B954-CBC7804F6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4A1E139-B148-49B9-8845-C33C300F8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8675-C429-4822-8C26-61E782BE4D6A}" type="datetimeFigureOut">
              <a:rPr lang="fr-FR" smtClean="0"/>
              <a:t>30/04/2018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977A034-912D-439B-8B77-82A546976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DF6E43C-53A8-406C-AED5-89ADC504A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CFCAB-E647-4E8A-9DB5-382B28D7BB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5619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218DC4-69BC-41A9-AB80-FE2F76378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740EF75-A15A-4B5C-B0EF-C8FBFF964D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62F9788-3111-4A80-BDD5-A6BC71EAAD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016F365-C599-4EFD-81CC-B26C51847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8675-C429-4822-8C26-61E782BE4D6A}" type="datetimeFigureOut">
              <a:rPr lang="fr-FR" smtClean="0"/>
              <a:t>30/04/2018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7C8B40C-3AA8-4A39-B0F9-C7EAC966B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96820B3-8E4F-4789-8A24-E1E65AFC2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CFCAB-E647-4E8A-9DB5-382B28D7BB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7691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8DA7AAA-F578-4947-9215-760B01162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DE3CE99-A581-456E-B13A-51CA6D7708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874A97B-1347-47AB-971C-2097ECA424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28675-C429-4822-8C26-61E782BE4D6A}" type="datetimeFigureOut">
              <a:rPr lang="fr-FR" smtClean="0"/>
              <a:t>30/04/2018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E8C7CB3-9A8A-4324-AFA4-3729FDD4D9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B88FCA7-A4B4-414F-AADB-70E447DA29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DCFCAB-E647-4E8A-9DB5-382B28D7BB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8000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jp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14E0BFDE-BC5C-4319-BBB0-5046C9A5AC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276" y="2500936"/>
            <a:ext cx="2415967" cy="205889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361EBA08-F152-4DEA-95DE-306091DA4B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0434" y="4665495"/>
            <a:ext cx="2137830" cy="2181458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84BED88E-8870-414C-B46B-3D45A3C539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0434" y="-2140"/>
            <a:ext cx="2171565" cy="2171565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9EEDC20D-9FB0-45EE-A9FB-E95DE8CC2A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627" y="4808184"/>
            <a:ext cx="2209574" cy="1975136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C42268F6-EC6B-46ED-B7A2-31384F53DD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947" y="-1"/>
            <a:ext cx="2302179" cy="2302179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F754894F-4DE2-4866-8123-6E454690C95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960" y="4719604"/>
            <a:ext cx="2171564" cy="2171564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4C02D4E8-F966-4E62-BC57-FF06BF6667D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9176" y="4638766"/>
            <a:ext cx="2032450" cy="2234916"/>
          </a:xfrm>
          <a:prstGeom prst="rect">
            <a:avLst/>
          </a:prstGeom>
        </p:spPr>
      </p:pic>
      <p:pic>
        <p:nvPicPr>
          <p:cNvPr id="27" name="Image 26">
            <a:extLst>
              <a:ext uri="{FF2B5EF4-FFF2-40B4-BE49-F238E27FC236}">
                <a16:creationId xmlns:a16="http://schemas.microsoft.com/office/drawing/2014/main" id="{2088CEF6-7B73-4AE9-ABD4-F2F60961F13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960" y="2467525"/>
            <a:ext cx="2137830" cy="2137830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5CAD369F-AF0F-4C9C-8ADC-538F702B4D5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472" y="4719604"/>
            <a:ext cx="2171564" cy="2171564"/>
          </a:xfrm>
          <a:prstGeom prst="rect">
            <a:avLst/>
          </a:prstGeom>
        </p:spPr>
      </p:pic>
      <p:pic>
        <p:nvPicPr>
          <p:cNvPr id="33" name="Image 32" descr="Une image contenant objet, horloge&#10;&#10;Description générée avec un niveau de confiance élevé">
            <a:extLst>
              <a:ext uri="{FF2B5EF4-FFF2-40B4-BE49-F238E27FC236}">
                <a16:creationId xmlns:a16="http://schemas.microsoft.com/office/drawing/2014/main" id="{040B8200-35E2-476B-ACF9-90E101FE77C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9176" y="2460723"/>
            <a:ext cx="2102007" cy="2102007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34D86240-C52B-4580-AE3E-BCDC2B7B286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045" y="2500936"/>
            <a:ext cx="2104419" cy="2104419"/>
          </a:xfrm>
          <a:prstGeom prst="rect">
            <a:avLst/>
          </a:prstGeom>
        </p:spPr>
      </p:pic>
      <p:pic>
        <p:nvPicPr>
          <p:cNvPr id="41" name="Image 40">
            <a:extLst>
              <a:ext uri="{FF2B5EF4-FFF2-40B4-BE49-F238E27FC236}">
                <a16:creationId xmlns:a16="http://schemas.microsoft.com/office/drawing/2014/main" id="{579E067A-87C2-45FD-9962-5ED0322A0B0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5896" y="951"/>
            <a:ext cx="2349841" cy="2349841"/>
          </a:xfrm>
          <a:prstGeom prst="rect">
            <a:avLst/>
          </a:prstGeom>
        </p:spPr>
      </p:pic>
      <p:pic>
        <p:nvPicPr>
          <p:cNvPr id="47" name="Image 46">
            <a:extLst>
              <a:ext uri="{FF2B5EF4-FFF2-40B4-BE49-F238E27FC236}">
                <a16:creationId xmlns:a16="http://schemas.microsoft.com/office/drawing/2014/main" id="{407EA7AB-0353-4092-B527-299170C44BB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2082" y="2388261"/>
            <a:ext cx="2171565" cy="2171565"/>
          </a:xfrm>
          <a:prstGeom prst="rect">
            <a:avLst/>
          </a:prstGeom>
        </p:spPr>
      </p:pic>
      <p:pic>
        <p:nvPicPr>
          <p:cNvPr id="49" name="Image 48">
            <a:extLst>
              <a:ext uri="{FF2B5EF4-FFF2-40B4-BE49-F238E27FC236}">
                <a16:creationId xmlns:a16="http://schemas.microsoft.com/office/drawing/2014/main" id="{DD6BB817-5E32-42EC-8325-FD58E35C103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754"/>
            <a:ext cx="2381250" cy="238125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6F0B95CF-AAD1-447E-9CF6-E9C6D43C940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558" y="0"/>
            <a:ext cx="2302179" cy="230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51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au 9">
            <a:extLst>
              <a:ext uri="{FF2B5EF4-FFF2-40B4-BE49-F238E27FC236}">
                <a16:creationId xmlns:a16="http://schemas.microsoft.com/office/drawing/2014/main" id="{F9FA95C2-FCA2-4BF0-B848-91034E3D56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559164"/>
              </p:ext>
            </p:extLst>
          </p:nvPr>
        </p:nvGraphicFramePr>
        <p:xfrm>
          <a:off x="0" y="2"/>
          <a:ext cx="12192000" cy="3651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0800">
                  <a:extLst>
                    <a:ext uri="{9D8B030D-6E8A-4147-A177-3AD203B41FA5}">
                      <a16:colId xmlns:a16="http://schemas.microsoft.com/office/drawing/2014/main" val="3503702197"/>
                    </a:ext>
                  </a:extLst>
                </a:gridCol>
                <a:gridCol w="1074111">
                  <a:extLst>
                    <a:ext uri="{9D8B030D-6E8A-4147-A177-3AD203B41FA5}">
                      <a16:colId xmlns:a16="http://schemas.microsoft.com/office/drawing/2014/main" val="3748076240"/>
                    </a:ext>
                  </a:extLst>
                </a:gridCol>
                <a:gridCol w="1197455">
                  <a:extLst>
                    <a:ext uri="{9D8B030D-6E8A-4147-A177-3AD203B41FA5}">
                      <a16:colId xmlns:a16="http://schemas.microsoft.com/office/drawing/2014/main" val="2423691141"/>
                    </a:ext>
                  </a:extLst>
                </a:gridCol>
                <a:gridCol w="1491358">
                  <a:extLst>
                    <a:ext uri="{9D8B030D-6E8A-4147-A177-3AD203B41FA5}">
                      <a16:colId xmlns:a16="http://schemas.microsoft.com/office/drawing/2014/main" val="1570075722"/>
                    </a:ext>
                  </a:extLst>
                </a:gridCol>
                <a:gridCol w="1019724">
                  <a:extLst>
                    <a:ext uri="{9D8B030D-6E8A-4147-A177-3AD203B41FA5}">
                      <a16:colId xmlns:a16="http://schemas.microsoft.com/office/drawing/2014/main" val="2939370145"/>
                    </a:ext>
                  </a:extLst>
                </a:gridCol>
                <a:gridCol w="1522138">
                  <a:extLst>
                    <a:ext uri="{9D8B030D-6E8A-4147-A177-3AD203B41FA5}">
                      <a16:colId xmlns:a16="http://schemas.microsoft.com/office/drawing/2014/main" val="1421468177"/>
                    </a:ext>
                  </a:extLst>
                </a:gridCol>
                <a:gridCol w="1522138">
                  <a:extLst>
                    <a:ext uri="{9D8B030D-6E8A-4147-A177-3AD203B41FA5}">
                      <a16:colId xmlns:a16="http://schemas.microsoft.com/office/drawing/2014/main" val="3319944"/>
                    </a:ext>
                  </a:extLst>
                </a:gridCol>
                <a:gridCol w="1522138">
                  <a:extLst>
                    <a:ext uri="{9D8B030D-6E8A-4147-A177-3AD203B41FA5}">
                      <a16:colId xmlns:a16="http://schemas.microsoft.com/office/drawing/2014/main" val="3137264610"/>
                    </a:ext>
                  </a:extLst>
                </a:gridCol>
                <a:gridCol w="1522138">
                  <a:extLst>
                    <a:ext uri="{9D8B030D-6E8A-4147-A177-3AD203B41FA5}">
                      <a16:colId xmlns:a16="http://schemas.microsoft.com/office/drawing/2014/main" val="1052708857"/>
                    </a:ext>
                  </a:extLst>
                </a:gridCol>
              </a:tblGrid>
              <a:tr h="551574">
                <a:tc>
                  <a:txBody>
                    <a:bodyPr/>
                    <a:lstStyle/>
                    <a:p>
                      <a:r>
                        <a:rPr lang="fr-FR" sz="1400" dirty="0"/>
                        <a:t>PERSONNAGES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Cheveux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Cicatrice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Barbe / moustache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Chapeau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Tatouages /</a:t>
                      </a:r>
                    </a:p>
                    <a:p>
                      <a:pPr algn="ctr"/>
                      <a:r>
                        <a:rPr lang="fr-FR" sz="1600" dirty="0"/>
                        <a:t>Maquillage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Sexe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Earings / piercings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Accessoires / Objets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197303"/>
                  </a:ext>
                </a:extLst>
              </a:tr>
              <a:tr h="438880">
                <a:tc>
                  <a:txBody>
                    <a:bodyPr/>
                    <a:lstStyle/>
                    <a:p>
                      <a:r>
                        <a:rPr lang="fr-FR" b="0" i="0" u="none" dirty="0"/>
                        <a:t>Luffy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NOIR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HOMME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u="none" dirty="0">
                          <a:solidFill>
                            <a:schemeClr val="tx1"/>
                          </a:solidFill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0858153"/>
                  </a:ext>
                </a:extLst>
              </a:tr>
              <a:tr h="438880">
                <a:tc>
                  <a:txBody>
                    <a:bodyPr/>
                    <a:lstStyle/>
                    <a:p>
                      <a:r>
                        <a:rPr lang="fr-FR" dirty="0"/>
                        <a:t>Zoro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VERT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HOMME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768718"/>
                  </a:ext>
                </a:extLst>
              </a:tr>
              <a:tr h="438880">
                <a:tc>
                  <a:txBody>
                    <a:bodyPr/>
                    <a:lstStyle/>
                    <a:p>
                      <a:r>
                        <a:rPr lang="fr-FR" dirty="0"/>
                        <a:t>Nami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ROUX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FEMME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977066"/>
                  </a:ext>
                </a:extLst>
              </a:tr>
              <a:tr h="438880">
                <a:tc>
                  <a:txBody>
                    <a:bodyPr/>
                    <a:lstStyle/>
                    <a:p>
                      <a:r>
                        <a:rPr lang="fr-FR" dirty="0"/>
                        <a:t>Usopp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NOIR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HOMME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 </a:t>
                      </a:r>
                      <a:r>
                        <a:rPr lang="fr-FR" sz="1400" dirty="0"/>
                        <a:t>(CASQUE)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280130"/>
                  </a:ext>
                </a:extLst>
              </a:tr>
              <a:tr h="438880">
                <a:tc>
                  <a:txBody>
                    <a:bodyPr/>
                    <a:lstStyle/>
                    <a:p>
                      <a:r>
                        <a:rPr lang="fr-FR" dirty="0"/>
                        <a:t>Sanji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BLOND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HOMME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  <a:r>
                        <a:rPr lang="fr-FR" sz="1400" dirty="0"/>
                        <a:t> (CIGARETTE)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3802443"/>
                  </a:ext>
                </a:extLst>
              </a:tr>
              <a:tr h="438880">
                <a:tc>
                  <a:txBody>
                    <a:bodyPr/>
                    <a:lstStyle/>
                    <a:p>
                      <a:r>
                        <a:rPr lang="fr-FR" dirty="0"/>
                        <a:t>Hancock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NOIR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FEMME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994084"/>
                  </a:ext>
                </a:extLst>
              </a:tr>
              <a:tr h="438880">
                <a:tc>
                  <a:txBody>
                    <a:bodyPr/>
                    <a:lstStyle/>
                    <a:p>
                      <a:r>
                        <a:rPr lang="fr-FR" dirty="0"/>
                        <a:t>Franky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BLEU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HOMME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  <a:r>
                        <a:rPr lang="fr-FR" sz="1400" dirty="0"/>
                        <a:t> (LUNETTE)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0398035"/>
                  </a:ext>
                </a:extLst>
              </a:tr>
            </a:tbl>
          </a:graphicData>
        </a:graphic>
      </p:graphicFrame>
      <p:graphicFrame>
        <p:nvGraphicFramePr>
          <p:cNvPr id="11" name="Tableau 10">
            <a:extLst>
              <a:ext uri="{FF2B5EF4-FFF2-40B4-BE49-F238E27FC236}">
                <a16:creationId xmlns:a16="http://schemas.microsoft.com/office/drawing/2014/main" id="{CD5264F4-DFB4-49DF-9DE8-061CA20BB3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9572101"/>
              </p:ext>
            </p:extLst>
          </p:nvPr>
        </p:nvGraphicFramePr>
        <p:xfrm>
          <a:off x="-2" y="3651282"/>
          <a:ext cx="12192000" cy="320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0800">
                  <a:extLst>
                    <a:ext uri="{9D8B030D-6E8A-4147-A177-3AD203B41FA5}">
                      <a16:colId xmlns:a16="http://schemas.microsoft.com/office/drawing/2014/main" val="608871288"/>
                    </a:ext>
                  </a:extLst>
                </a:gridCol>
                <a:gridCol w="1074111">
                  <a:extLst>
                    <a:ext uri="{9D8B030D-6E8A-4147-A177-3AD203B41FA5}">
                      <a16:colId xmlns:a16="http://schemas.microsoft.com/office/drawing/2014/main" val="278122523"/>
                    </a:ext>
                  </a:extLst>
                </a:gridCol>
                <a:gridCol w="1197455">
                  <a:extLst>
                    <a:ext uri="{9D8B030D-6E8A-4147-A177-3AD203B41FA5}">
                      <a16:colId xmlns:a16="http://schemas.microsoft.com/office/drawing/2014/main" val="1258001062"/>
                    </a:ext>
                  </a:extLst>
                </a:gridCol>
                <a:gridCol w="1491358">
                  <a:extLst>
                    <a:ext uri="{9D8B030D-6E8A-4147-A177-3AD203B41FA5}">
                      <a16:colId xmlns:a16="http://schemas.microsoft.com/office/drawing/2014/main" val="1473828885"/>
                    </a:ext>
                  </a:extLst>
                </a:gridCol>
                <a:gridCol w="1019724">
                  <a:extLst>
                    <a:ext uri="{9D8B030D-6E8A-4147-A177-3AD203B41FA5}">
                      <a16:colId xmlns:a16="http://schemas.microsoft.com/office/drawing/2014/main" val="971070702"/>
                    </a:ext>
                  </a:extLst>
                </a:gridCol>
                <a:gridCol w="1522138">
                  <a:extLst>
                    <a:ext uri="{9D8B030D-6E8A-4147-A177-3AD203B41FA5}">
                      <a16:colId xmlns:a16="http://schemas.microsoft.com/office/drawing/2014/main" val="967774026"/>
                    </a:ext>
                  </a:extLst>
                </a:gridCol>
                <a:gridCol w="1522138">
                  <a:extLst>
                    <a:ext uri="{9D8B030D-6E8A-4147-A177-3AD203B41FA5}">
                      <a16:colId xmlns:a16="http://schemas.microsoft.com/office/drawing/2014/main" val="770010929"/>
                    </a:ext>
                  </a:extLst>
                </a:gridCol>
                <a:gridCol w="1522138">
                  <a:extLst>
                    <a:ext uri="{9D8B030D-6E8A-4147-A177-3AD203B41FA5}">
                      <a16:colId xmlns:a16="http://schemas.microsoft.com/office/drawing/2014/main" val="346891976"/>
                    </a:ext>
                  </a:extLst>
                </a:gridCol>
                <a:gridCol w="1522138">
                  <a:extLst>
                    <a:ext uri="{9D8B030D-6E8A-4147-A177-3AD203B41FA5}">
                      <a16:colId xmlns:a16="http://schemas.microsoft.com/office/drawing/2014/main" val="1098484243"/>
                    </a:ext>
                  </a:extLst>
                </a:gridCol>
              </a:tblGrid>
              <a:tr h="400840">
                <a:tc>
                  <a:txBody>
                    <a:bodyPr/>
                    <a:lstStyle/>
                    <a:p>
                      <a:r>
                        <a:rPr lang="fr-FR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Reiju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b="0" dirty="0">
                          <a:solidFill>
                            <a:schemeClr val="tx1"/>
                          </a:solidFill>
                        </a:rPr>
                        <a:t>ROSE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b="0" dirty="0">
                          <a:solidFill>
                            <a:schemeClr val="tx1"/>
                          </a:solidFill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1400" b="0" kern="1200" dirty="0">
                          <a:solidFill>
                            <a:schemeClr val="tx1"/>
                          </a:solidFill>
                          <a:highlight>
                            <a:srgbClr val="00FFFF"/>
                          </a:highlight>
                          <a:latin typeface="+mn-lt"/>
                          <a:ea typeface="+mn-ea"/>
                          <a:cs typeface="+mn-cs"/>
                        </a:rPr>
                        <a:t>NON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b="0" dirty="0">
                          <a:solidFill>
                            <a:schemeClr val="tx1"/>
                          </a:solidFill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b="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b="0" dirty="0">
                          <a:solidFill>
                            <a:schemeClr val="tx1"/>
                          </a:solidFill>
                          <a:highlight>
                            <a:srgbClr val="00FFFF"/>
                          </a:highlight>
                        </a:rPr>
                        <a:t>FEMME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b="0" dirty="0">
                          <a:solidFill>
                            <a:schemeClr val="tx1"/>
                          </a:solidFill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b="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OUI</a:t>
                      </a:r>
                      <a:r>
                        <a:rPr lang="fr-FR" sz="1400" b="0" dirty="0">
                          <a:solidFill>
                            <a:schemeClr val="tx1"/>
                          </a:solidFill>
                        </a:rPr>
                        <a:t> (SERRE-TETE)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282208"/>
                  </a:ext>
                </a:extLst>
              </a:tr>
              <a:tr h="400840">
                <a:tc>
                  <a:txBody>
                    <a:bodyPr/>
                    <a:lstStyle/>
                    <a:p>
                      <a:r>
                        <a:rPr lang="fr-FR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Barto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b="0" dirty="0">
                          <a:solidFill>
                            <a:schemeClr val="tx1"/>
                          </a:solidFill>
                        </a:rPr>
                        <a:t>VERT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b="0" dirty="0">
                          <a:solidFill>
                            <a:schemeClr val="tx1"/>
                          </a:solidFill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1400" b="0" kern="1200" dirty="0">
                          <a:solidFill>
                            <a:schemeClr val="tx1"/>
                          </a:solidFill>
                          <a:highlight>
                            <a:srgbClr val="00FFFF"/>
                          </a:highlight>
                          <a:latin typeface="+mn-lt"/>
                          <a:ea typeface="+mn-ea"/>
                          <a:cs typeface="+mn-cs"/>
                        </a:rPr>
                        <a:t>NON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b="0" dirty="0">
                          <a:solidFill>
                            <a:schemeClr val="tx1"/>
                          </a:solidFill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b="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HOMME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0275786"/>
                  </a:ext>
                </a:extLst>
              </a:tr>
              <a:tr h="400840">
                <a:tc>
                  <a:txBody>
                    <a:bodyPr/>
                    <a:lstStyle/>
                    <a:p>
                      <a:r>
                        <a:rPr lang="fr-FR" dirty="0"/>
                        <a:t>Shanks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ROUX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1400" b="0" kern="12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+mn-lt"/>
                          <a:ea typeface="+mn-ea"/>
                          <a:cs typeface="+mn-cs"/>
                        </a:rPr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HOMME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5562421"/>
                  </a:ext>
                </a:extLst>
              </a:tr>
              <a:tr h="400840">
                <a:tc>
                  <a:txBody>
                    <a:bodyPr/>
                    <a:lstStyle/>
                    <a:p>
                      <a:r>
                        <a:rPr lang="fr-FR" dirty="0"/>
                        <a:t>Big Mom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ROSE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1400" b="0" kern="1200" dirty="0">
                          <a:solidFill>
                            <a:schemeClr val="tx1"/>
                          </a:solidFill>
                          <a:highlight>
                            <a:srgbClr val="00FFFF"/>
                          </a:highlight>
                          <a:latin typeface="+mn-lt"/>
                          <a:ea typeface="+mn-ea"/>
                          <a:cs typeface="+mn-cs"/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FEMME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  <a:r>
                        <a:rPr lang="fr-FR" sz="1400" dirty="0"/>
                        <a:t> (BANDANA)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7826029"/>
                  </a:ext>
                </a:extLst>
              </a:tr>
              <a:tr h="400840">
                <a:tc>
                  <a:txBody>
                    <a:bodyPr/>
                    <a:lstStyle/>
                    <a:p>
                      <a:r>
                        <a:rPr lang="fr-FR" dirty="0"/>
                        <a:t>Bonney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ROSE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1400" b="0" kern="1200" dirty="0">
                          <a:solidFill>
                            <a:schemeClr val="tx1"/>
                          </a:solidFill>
                          <a:highlight>
                            <a:srgbClr val="00FFFF"/>
                          </a:highlight>
                          <a:latin typeface="+mn-lt"/>
                          <a:ea typeface="+mn-ea"/>
                          <a:cs typeface="+mn-cs"/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FEMME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0463336"/>
                  </a:ext>
                </a:extLst>
              </a:tr>
              <a:tr h="400840">
                <a:tc>
                  <a:txBody>
                    <a:bodyPr/>
                    <a:lstStyle/>
                    <a:p>
                      <a:r>
                        <a:rPr lang="fr-FR" dirty="0"/>
                        <a:t>Baggy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BLEU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1400" b="0" kern="12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+mn-lt"/>
                          <a:ea typeface="+mn-ea"/>
                          <a:cs typeface="+mn-cs"/>
                        </a:rPr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HOMME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  <a:r>
                        <a:rPr lang="fr-FR" sz="1400" dirty="0"/>
                        <a:t> (BANDANA)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1762407"/>
                  </a:ext>
                </a:extLst>
              </a:tr>
              <a:tr h="400840">
                <a:tc>
                  <a:txBody>
                    <a:bodyPr/>
                    <a:lstStyle/>
                    <a:p>
                      <a:r>
                        <a:rPr lang="fr-FR" dirty="0"/>
                        <a:t>Sabo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BLOND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1400" b="0" kern="1200" dirty="0">
                          <a:solidFill>
                            <a:schemeClr val="tx1"/>
                          </a:solidFill>
                          <a:highlight>
                            <a:srgbClr val="00FFFF"/>
                          </a:highlight>
                          <a:latin typeface="+mn-lt"/>
                          <a:ea typeface="+mn-ea"/>
                          <a:cs typeface="+mn-cs"/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HOMME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4030559"/>
                  </a:ext>
                </a:extLst>
              </a:tr>
              <a:tr h="400840">
                <a:tc>
                  <a:txBody>
                    <a:bodyPr/>
                    <a:lstStyle/>
                    <a:p>
                      <a:r>
                        <a:rPr lang="fr-FR" dirty="0"/>
                        <a:t>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NOIR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1400" b="0" kern="1200" dirty="0">
                          <a:solidFill>
                            <a:schemeClr val="tx1"/>
                          </a:solidFill>
                          <a:highlight>
                            <a:srgbClr val="00FFFF"/>
                          </a:highlight>
                          <a:latin typeface="+mn-lt"/>
                          <a:ea typeface="+mn-ea"/>
                          <a:cs typeface="+mn-cs"/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OUI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00"/>
                          </a:highlight>
                        </a:rPr>
                        <a:t>HOMME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highlight>
                            <a:srgbClr val="00FFFF"/>
                          </a:highlight>
                        </a:rPr>
                        <a:t>NON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60137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99670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171</Words>
  <Application>Microsoft Office PowerPoint</Application>
  <PresentationFormat>Grand écran</PresentationFormat>
  <Paragraphs>145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Thème Office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Tom Bidau--Bonaventura</dc:creator>
  <cp:lastModifiedBy>Tom Bidau--Bonaventura</cp:lastModifiedBy>
  <cp:revision>33</cp:revision>
  <dcterms:created xsi:type="dcterms:W3CDTF">2018-04-28T15:38:50Z</dcterms:created>
  <dcterms:modified xsi:type="dcterms:W3CDTF">2018-04-30T10:02:50Z</dcterms:modified>
</cp:coreProperties>
</file>

<file path=docProps/thumbnail.jpeg>
</file>